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B6898-38DD-364F-B2D7-60512FAF3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359" y="1553766"/>
            <a:ext cx="11162109" cy="3128295"/>
          </a:xfrm>
        </p:spPr>
        <p:txBody>
          <a:bodyPr/>
          <a:lstStyle/>
          <a:p>
            <a:r>
              <a:rPr lang="en-GB"/>
              <a:t>The plot in drama(TRAGEDY)</a:t>
            </a:r>
            <a:br>
              <a:rPr lang="en-GB"/>
            </a:br>
            <a:r>
              <a:rPr lang="en-GB"/>
              <a:t>POETICS BY ARISTOTLE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397BD8-ECF2-3544-A308-A488B35889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/>
              <a:t>MA III SEM PAPER IX </a:t>
            </a:r>
          </a:p>
          <a:p>
            <a:r>
              <a:rPr lang="en-GB"/>
              <a:t>GOVERNMENT DEGREE COLLEGE  PAONTA SAHIB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7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248B2-E825-A447-99B9-F71D04068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E6031-1111-B249-8BED-701558494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23D447-AF3E-CB4B-9DC4-B704FABBD4A7}"/>
              </a:ext>
            </a:extLst>
          </p:cNvPr>
          <p:cNvSpPr txBox="1"/>
          <p:nvPr/>
        </p:nvSpPr>
        <p:spPr>
          <a:xfrm>
            <a:off x="3046512" y="1720840"/>
            <a:ext cx="60989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Tragedy is imitation of actions life, not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persons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Well-being and ill-being reside in action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goal of life is an activity not a quality.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(Good and Evil are not what you are but what you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do.)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imitation of character is not the purpose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actors do character is included as one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actions in the drama.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So, eventsthe plotare what tragedy (drama)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there for and that is the most important thing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all.</a:t>
            </a:r>
          </a:p>
        </p:txBody>
      </p:sp>
    </p:spTree>
    <p:extLst>
      <p:ext uri="{BB962C8B-B14F-4D97-AF65-F5344CB8AC3E}">
        <p14:creationId xmlns:p14="http://schemas.microsoft.com/office/powerpoint/2010/main" val="551392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080A1-104D-7449-85A1-66E8078E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7C6CA-FA79-F64F-874E-C82445A53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53FED7-003E-E548-8E68-D63CF12BB559}"/>
              </a:ext>
            </a:extLst>
          </p:cNvPr>
          <p:cNvSpPr txBox="1"/>
          <p:nvPr/>
        </p:nvSpPr>
        <p:spPr>
          <a:xfrm>
            <a:off x="3046512" y="1720840"/>
            <a:ext cx="60989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ARISTOTLE PlotBasic ConceptsMAGNITUDE a sense that too small and too large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are incomprehensible, so a plot has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sufficiently sized to be held in memory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comprehension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UNITY DETERMINATE STRUTURE each component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event must be related to the concepts of drama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(e.g. exciting fear pity) and must be such that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removal of it dislodges changes the whole.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 the event does not do this, it is not part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unity or structure.</a:t>
            </a:r>
          </a:p>
        </p:txBody>
      </p:sp>
    </p:spTree>
    <p:extLst>
      <p:ext uri="{BB962C8B-B14F-4D97-AF65-F5344CB8AC3E}">
        <p14:creationId xmlns:p14="http://schemas.microsoft.com/office/powerpoint/2010/main" val="339523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5E569-2987-6E4B-B164-5D70EF125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EBBFB-F59C-BD44-9C9A-F1D7DE18E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46D764-300D-6848-A900-DED8FA15E3EF}"/>
              </a:ext>
            </a:extLst>
          </p:cNvPr>
          <p:cNvSpPr txBox="1"/>
          <p:nvPr/>
        </p:nvSpPr>
        <p:spPr>
          <a:xfrm>
            <a:off x="3046512" y="1997839"/>
            <a:ext cx="609897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Three UnitiesUnity of Time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audience cannot easily comprehend,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stagecraft is challenged to present, radical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shifts in time.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Unity of Action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human psychology expects and feels rewarded by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single series of complete action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Unity of Place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stagecraft is overcome by, and audiences are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puzzled by, radical change of settin</a:t>
            </a:r>
          </a:p>
        </p:txBody>
      </p:sp>
    </p:spTree>
    <p:extLst>
      <p:ext uri="{BB962C8B-B14F-4D97-AF65-F5344CB8AC3E}">
        <p14:creationId xmlns:p14="http://schemas.microsoft.com/office/powerpoint/2010/main" val="2935889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9A84A-309A-1B4C-9797-70CC8892E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33C5E-1F41-4544-9EEB-E7CD6AAA6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A3DF7A-DC08-9B48-B0D6-C712409476CB}"/>
              </a:ext>
            </a:extLst>
          </p:cNvPr>
          <p:cNvSpPr txBox="1"/>
          <p:nvPr/>
        </p:nvSpPr>
        <p:spPr>
          <a:xfrm>
            <a:off x="3046512" y="1582340"/>
            <a:ext cx="60989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ARISTOTLE PlotBasic ConceptsCOMPLETENESS A (correct) Plot has a beginning,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middle and end.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Not a trivial remark a plot thus has Unity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 non-arbitrary.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Beginning How the events come about.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 initio ab ovo in media res.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Middle the sequence of action.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End a resolution and a closure.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Not Episodic no soap opera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Two parts Complication and Resolution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come (a.) before and (b.) after the change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fortune.</a:t>
            </a:r>
          </a:p>
        </p:txBody>
      </p:sp>
    </p:spTree>
    <p:extLst>
      <p:ext uri="{BB962C8B-B14F-4D97-AF65-F5344CB8AC3E}">
        <p14:creationId xmlns:p14="http://schemas.microsoft.com/office/powerpoint/2010/main" val="2601058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B8149-0F64-AA4C-8332-3D42D23D3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7990B-C9ED-044A-9A7C-CB1C37A8D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42E2AA-6C06-5D4E-9055-BDCDF5A1101A}"/>
              </a:ext>
            </a:extLst>
          </p:cNvPr>
          <p:cNvSpPr txBox="1"/>
          <p:nvPr/>
        </p:nvSpPr>
        <p:spPr>
          <a:xfrm>
            <a:off x="3046512" y="1305341"/>
            <a:ext cx="609897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ARISTOTLE PlotSimple vs ComplexCOMPLEX ACTION the best kind of plot.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Delivers a change of fortune one that involves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reversal or recognition or (best) both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REVERSAL (peripeteia) a change to the opposite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the actions being performed, in accordance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probability or necessity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RECOGNITION (anagnorisis) a change from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ignorance to knowledge.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disclosing a either a close relationship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enmity on people marked out for good or bad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fortune.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best when occurs simultaneously with peripeteia.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involves fear and pity, and astonishmen</a:t>
            </a:r>
          </a:p>
        </p:txBody>
      </p:sp>
    </p:spTree>
    <p:extLst>
      <p:ext uri="{BB962C8B-B14F-4D97-AF65-F5344CB8AC3E}">
        <p14:creationId xmlns:p14="http://schemas.microsoft.com/office/powerpoint/2010/main" val="1856416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3A3CF-80F8-464D-A337-5671B66B1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CEA8F-5509-0341-8B08-4EB45A597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8148F5-AA96-2B4C-B821-2956A5926A44}"/>
              </a:ext>
            </a:extLst>
          </p:cNvPr>
          <p:cNvSpPr txBox="1"/>
          <p:nvPr/>
        </p:nvSpPr>
        <p:spPr>
          <a:xfrm>
            <a:off x="3046512" y="2551837"/>
            <a:ext cx="60989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ARISTOTLE Plotbasic conceptsSUFFERING (pathos)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action which involves pain or destruction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death, injury, extreme agony (includes emotional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pain and destruction of attachments)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Audience feels fear and pity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essential for purification (</a:t>
            </a:r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Ca</a:t>
            </a: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tharsis</a:t>
            </a:r>
          </a:p>
        </p:txBody>
      </p:sp>
    </p:spTree>
    <p:extLst>
      <p:ext uri="{BB962C8B-B14F-4D97-AF65-F5344CB8AC3E}">
        <p14:creationId xmlns:p14="http://schemas.microsoft.com/office/powerpoint/2010/main" val="2148378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5EBD3-898B-B349-8291-C68C47A2F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7D4C0-2482-424E-8DC1-280F5EAC0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6600"/>
          </a:p>
          <a:p>
            <a:r>
              <a:rPr lang="en-GB" sz="6600"/>
              <a:t>     Thank you </a:t>
            </a:r>
            <a:endParaRPr lang="en-US" sz="6600"/>
          </a:p>
        </p:txBody>
      </p:sp>
    </p:spTree>
    <p:extLst>
      <p:ext uri="{BB962C8B-B14F-4D97-AF65-F5344CB8AC3E}">
        <p14:creationId xmlns:p14="http://schemas.microsoft.com/office/powerpoint/2010/main" val="24473986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Savon</vt:lpstr>
      <vt:lpstr>The plot in drama(TRAGEDY) POETICS BY ARISTOTLE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plot in drama(TRAGEDY) POETICS BY ARISTOTLE</dc:title>
  <dc:creator>Unknown User</dc:creator>
  <cp:lastModifiedBy>Unknown User</cp:lastModifiedBy>
  <cp:revision>1</cp:revision>
  <dcterms:created xsi:type="dcterms:W3CDTF">2022-07-24T16:52:49Z</dcterms:created>
  <dcterms:modified xsi:type="dcterms:W3CDTF">2022-07-24T17:02:15Z</dcterms:modified>
</cp:coreProperties>
</file>